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57" r:id="rId7"/>
    <p:sldId id="25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02" d="100"/>
          <a:sy n="102" d="100"/>
        </p:scale>
        <p:origin x="1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18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59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06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98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11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10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49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41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78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37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87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0E6A4-79DC-AC4F-A1DB-3C4E0DDAA4F7}" type="datetimeFigureOut">
              <a:rPr lang="it-IT" smtClean="0"/>
              <a:t>29/12/20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BD9C1-DB3E-2D41-A9F2-06FB6ABDBD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96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C7235C-9172-C640-B357-698DDD2D16DF}"/>
              </a:ext>
            </a:extLst>
          </p:cNvPr>
          <p:cNvSpPr txBox="1"/>
          <p:nvPr/>
        </p:nvSpPr>
        <p:spPr>
          <a:xfrm>
            <a:off x="624840" y="1122363"/>
            <a:ext cx="24003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Dicembre</a:t>
            </a:r>
            <a:r>
              <a:rPr lang="en-US" sz="42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 2020</a:t>
            </a:r>
          </a:p>
        </p:txBody>
      </p:sp>
      <p:pic>
        <p:nvPicPr>
          <p:cNvPr id="9" name="Immagine 8" descr="Immagine che contiene fiore, interni, parete, pianta&#10;&#10;Descrizione generata automaticamente">
            <a:extLst>
              <a:ext uri="{FF2B5EF4-FFF2-40B4-BE49-F238E27FC236}">
                <a16:creationId xmlns:a16="http://schemas.microsoft.com/office/drawing/2014/main" id="{B6D9CB27-2862-824C-88B5-9EE0DCFD2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77" r="3" b="12775"/>
          <a:stretch/>
        </p:blipFill>
        <p:spPr>
          <a:xfrm>
            <a:off x="3490220" y="-1"/>
            <a:ext cx="3460501" cy="4515954"/>
          </a:xfrm>
          <a:prstGeom prst="rect">
            <a:avLst/>
          </a:prstGeom>
        </p:spPr>
      </p:pic>
      <p:pic>
        <p:nvPicPr>
          <p:cNvPr id="13" name="Immagine 1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FB7DD574-91E1-594A-96F8-A4FA720D8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72" r="-1" b="2467"/>
          <a:stretch/>
        </p:blipFill>
        <p:spPr>
          <a:xfrm>
            <a:off x="7016514" y="-1"/>
            <a:ext cx="2121911" cy="218305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FFD05D-23AF-A54D-8412-6D40344A76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64" r="-3" b="13237"/>
          <a:stretch/>
        </p:blipFill>
        <p:spPr>
          <a:xfrm>
            <a:off x="7016514" y="2274491"/>
            <a:ext cx="2119122" cy="2241463"/>
          </a:xfrm>
          <a:prstGeom prst="rect">
            <a:avLst/>
          </a:prstGeom>
        </p:spPr>
      </p:pic>
      <p:pic>
        <p:nvPicPr>
          <p:cNvPr id="5" name="Immagine 4" descr="Immagine che contiene testo, parete, interni, mucchio&#10;&#10;Descrizione generata automaticamente">
            <a:extLst>
              <a:ext uri="{FF2B5EF4-FFF2-40B4-BE49-F238E27FC236}">
                <a16:creationId xmlns:a16="http://schemas.microsoft.com/office/drawing/2014/main" id="{B6A42242-E73C-F648-A0E5-C90B917AE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774"/>
          <a:stretch/>
        </p:blipFill>
        <p:spPr>
          <a:xfrm rot="5400000">
            <a:off x="3430442" y="4676313"/>
            <a:ext cx="2241464" cy="2121909"/>
          </a:xfrm>
          <a:prstGeom prst="rect">
            <a:avLst/>
          </a:prstGeom>
        </p:spPr>
      </p:pic>
      <p:pic>
        <p:nvPicPr>
          <p:cNvPr id="7" name="Immagine 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4D535FD4-B06B-BD4E-BC0B-1195F72407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13281"/>
          <a:stretch/>
        </p:blipFill>
        <p:spPr>
          <a:xfrm>
            <a:off x="5677923" y="4607393"/>
            <a:ext cx="3460502" cy="225060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8DB61D-16E1-8843-9A04-AD8F21C6D4E0}"/>
              </a:ext>
            </a:extLst>
          </p:cNvPr>
          <p:cNvSpPr txBox="1"/>
          <p:nvPr/>
        </p:nvSpPr>
        <p:spPr>
          <a:xfrm>
            <a:off x="475258" y="3870543"/>
            <a:ext cx="2699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Bradley Hand" pitchFamily="2" charset="77"/>
              </a:rPr>
              <a:t>Per prepararci al Santo Natale…</a:t>
            </a:r>
          </a:p>
        </p:txBody>
      </p:sp>
    </p:spTree>
    <p:extLst>
      <p:ext uri="{BB962C8B-B14F-4D97-AF65-F5344CB8AC3E}">
        <p14:creationId xmlns:p14="http://schemas.microsoft.com/office/powerpoint/2010/main" val="443223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758F722-3A3A-BD4F-88FC-05E83D1C89B4}"/>
              </a:ext>
            </a:extLst>
          </p:cNvPr>
          <p:cNvSpPr txBox="1"/>
          <p:nvPr/>
        </p:nvSpPr>
        <p:spPr>
          <a:xfrm>
            <a:off x="3452601" y="4741948"/>
            <a:ext cx="512214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rgbClr val="FFFFFF"/>
                </a:solidFill>
                <a:latin typeface="Bradley Hand" pitchFamily="2" charset="77"/>
                <a:ea typeface="+mj-ea"/>
                <a:cs typeface="+mj-cs"/>
              </a:rPr>
              <a:t>…</a:t>
            </a:r>
            <a:r>
              <a:rPr lang="en-US" sz="3200" kern="1200" dirty="0" err="1">
                <a:solidFill>
                  <a:srgbClr val="FFFFFF"/>
                </a:solidFill>
                <a:latin typeface="Bradley Hand" pitchFamily="2" charset="77"/>
                <a:ea typeface="+mj-ea"/>
                <a:cs typeface="+mj-cs"/>
              </a:rPr>
              <a:t>decoriamo</a:t>
            </a:r>
            <a:r>
              <a:rPr lang="en-US" sz="3200" kern="1200" dirty="0">
                <a:solidFill>
                  <a:srgbClr val="FFFFFF"/>
                </a:solidFill>
                <a:latin typeface="Bradley Hand" pitchFamily="2" charset="77"/>
                <a:ea typeface="+mj-ea"/>
                <a:cs typeface="+mj-cs"/>
              </a:rPr>
              <a:t> la nostra </a:t>
            </a:r>
            <a:r>
              <a:rPr lang="en-US" sz="3200" kern="1200" dirty="0" err="1">
                <a:solidFill>
                  <a:srgbClr val="FFFFFF"/>
                </a:solidFill>
                <a:latin typeface="Bradley Hand" pitchFamily="2" charset="77"/>
                <a:ea typeface="+mj-ea"/>
                <a:cs typeface="+mj-cs"/>
              </a:rPr>
              <a:t>scuola</a:t>
            </a:r>
            <a:r>
              <a:rPr lang="en-US" sz="3200" kern="1200" dirty="0">
                <a:solidFill>
                  <a:srgbClr val="FFFFFF"/>
                </a:solidFill>
                <a:latin typeface="Bradley Hand" pitchFamily="2" charset="77"/>
                <a:ea typeface="+mj-ea"/>
                <a:cs typeface="+mj-cs"/>
              </a:rPr>
              <a:t>…</a:t>
            </a:r>
          </a:p>
        </p:txBody>
      </p:sp>
      <p:pic>
        <p:nvPicPr>
          <p:cNvPr id="23" name="Immagine 22" descr="Immagine che contiene utensile da cucina, latte&#10;&#10;Descrizione generata automaticamente">
            <a:extLst>
              <a:ext uri="{FF2B5EF4-FFF2-40B4-BE49-F238E27FC236}">
                <a16:creationId xmlns:a16="http://schemas.microsoft.com/office/drawing/2014/main" id="{36621D96-62C2-8041-985E-BF105BDEE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7" t="-257" r="28879" b="257"/>
          <a:stretch/>
        </p:blipFill>
        <p:spPr>
          <a:xfrm rot="5400000">
            <a:off x="657040" y="-97079"/>
            <a:ext cx="2010551" cy="2848177"/>
          </a:xfrm>
          <a:prstGeom prst="rect">
            <a:avLst/>
          </a:prstGeom>
        </p:spPr>
      </p:pic>
      <p:pic>
        <p:nvPicPr>
          <p:cNvPr id="25" name="Immagine 2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562CFE80-7D44-9642-B7E4-4AB4BBE83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" r="45868" b="-3"/>
          <a:stretch/>
        </p:blipFill>
        <p:spPr>
          <a:xfrm>
            <a:off x="3151911" y="321732"/>
            <a:ext cx="2845104" cy="4111323"/>
          </a:xfrm>
          <a:prstGeom prst="rect">
            <a:avLst/>
          </a:prstGeom>
        </p:spPr>
      </p:pic>
      <p:pic>
        <p:nvPicPr>
          <p:cNvPr id="17" name="Immagine 16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A06A8464-0FCA-2A43-9C74-B77535C59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3" t="-258" r="41400" b="258"/>
          <a:stretch/>
        </p:blipFill>
        <p:spPr>
          <a:xfrm rot="5400000">
            <a:off x="6483600" y="-97235"/>
            <a:ext cx="2010552" cy="2848488"/>
          </a:xfrm>
          <a:prstGeom prst="rect">
            <a:avLst/>
          </a:prstGeom>
        </p:spPr>
      </p:pic>
      <p:pic>
        <p:nvPicPr>
          <p:cNvPr id="21" name="Immagine 20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01660220-D953-4F44-992D-2F0A26A345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1" t="-588" r="36182" b="588"/>
          <a:stretch/>
        </p:blipFill>
        <p:spPr>
          <a:xfrm rot="5400000">
            <a:off x="654358" y="2005964"/>
            <a:ext cx="2013804" cy="2846070"/>
          </a:xfrm>
          <a:prstGeom prst="rect">
            <a:avLst/>
          </a:prstGeom>
        </p:spPr>
      </p:pic>
      <p:pic>
        <p:nvPicPr>
          <p:cNvPr id="27" name="Immagine 26" descr="Immagine che contiene testo, interni, pavimento, persona&#10;&#10;Descrizione generata automaticamente">
            <a:extLst>
              <a:ext uri="{FF2B5EF4-FFF2-40B4-BE49-F238E27FC236}">
                <a16:creationId xmlns:a16="http://schemas.microsoft.com/office/drawing/2014/main" id="{C17F8CA3-1CCA-F046-ABD6-5C6497B7CB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503" b="3"/>
          <a:stretch/>
        </p:blipFill>
        <p:spPr>
          <a:xfrm>
            <a:off x="6062214" y="2431705"/>
            <a:ext cx="2848487" cy="2000947"/>
          </a:xfrm>
          <a:prstGeom prst="rect">
            <a:avLst/>
          </a:prstGeom>
        </p:spPr>
      </p:pic>
      <p:pic>
        <p:nvPicPr>
          <p:cNvPr id="19" name="Immagine 18" descr="Immagine che contiene parecchi, disposto&#10;&#10;Descrizione generata automaticamente">
            <a:extLst>
              <a:ext uri="{FF2B5EF4-FFF2-40B4-BE49-F238E27FC236}">
                <a16:creationId xmlns:a16="http://schemas.microsoft.com/office/drawing/2014/main" id="{B03D8EF2-6468-F749-BD0C-89FCD9B01E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62" r="19561" b="2"/>
          <a:stretch/>
        </p:blipFill>
        <p:spPr>
          <a:xfrm>
            <a:off x="238225" y="4525716"/>
            <a:ext cx="2846070" cy="201055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84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rosso, colorato, dipinto&#10;&#10;Descrizione generata automaticamente">
            <a:extLst>
              <a:ext uri="{FF2B5EF4-FFF2-40B4-BE49-F238E27FC236}">
                <a16:creationId xmlns:a16="http://schemas.microsoft.com/office/drawing/2014/main" id="{49356FF5-8687-C34F-A9F8-4D170EA4F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9E5001C-B246-A14F-8DC4-EC779DB06607}"/>
              </a:ext>
            </a:extLst>
          </p:cNvPr>
          <p:cNvSpPr txBox="1"/>
          <p:nvPr/>
        </p:nvSpPr>
        <p:spPr>
          <a:xfrm>
            <a:off x="4045543" y="4995768"/>
            <a:ext cx="4473989" cy="10224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…</a:t>
            </a:r>
            <a:r>
              <a:rPr lang="en-US" sz="33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viviamo</a:t>
            </a:r>
            <a:r>
              <a:rPr lang="en-US" sz="33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 un </a:t>
            </a:r>
            <a:r>
              <a:rPr lang="en-US" sz="33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Avvento</a:t>
            </a:r>
            <a:r>
              <a:rPr lang="en-US" sz="33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speciale</a:t>
            </a:r>
            <a:r>
              <a:rPr lang="en-US" sz="33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…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009" y="-4998"/>
            <a:ext cx="3699164" cy="2139696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Immagine 8" descr="Immagine che contiene testo, pavimento, interni, piastrellato&#10;&#10;Descrizione generata automaticamente">
            <a:extLst>
              <a:ext uri="{FF2B5EF4-FFF2-40B4-BE49-F238E27FC236}">
                <a16:creationId xmlns:a16="http://schemas.microsoft.com/office/drawing/2014/main" id="{7E249083-E6AF-014C-8D9F-12DB42FC9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44" t="15686" r="3739" b="6455"/>
          <a:stretch/>
        </p:blipFill>
        <p:spPr>
          <a:xfrm>
            <a:off x="678453" y="-1750"/>
            <a:ext cx="3412160" cy="1992417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37636"/>
            <a:ext cx="3323338" cy="4218615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magine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E10070F6-1E5D-EC48-B577-D494CAEC8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04" r="3" b="3988"/>
          <a:stretch/>
        </p:blipFill>
        <p:spPr>
          <a:xfrm>
            <a:off x="20" y="2785610"/>
            <a:ext cx="3175345" cy="4070641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8057" y="1586721"/>
            <a:ext cx="2729380" cy="272938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302DB4-060A-8541-AAC6-A7AC493CC1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25" r="1127" b="3"/>
          <a:stretch/>
        </p:blipFill>
        <p:spPr>
          <a:xfrm>
            <a:off x="3505168" y="1745628"/>
            <a:ext cx="2447030" cy="2447030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0124" y="-1"/>
            <a:ext cx="2902381" cy="3194123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magine 10" descr="Immagine che contiene testo, cornice&#10;&#10;Descrizione generata automaticamente">
            <a:extLst>
              <a:ext uri="{FF2B5EF4-FFF2-40B4-BE49-F238E27FC236}">
                <a16:creationId xmlns:a16="http://schemas.microsoft.com/office/drawing/2014/main" id="{C71C0C58-CC72-6748-867D-9D8D39B315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01" r="23167" b="4"/>
          <a:stretch/>
        </p:blipFill>
        <p:spPr>
          <a:xfrm>
            <a:off x="6380367" y="0"/>
            <a:ext cx="2762138" cy="3053871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860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magine 10" descr="Immagine che contiene persona, pavimento, interni&#10;&#10;Descrizione generata automaticamente">
            <a:extLst>
              <a:ext uri="{FF2B5EF4-FFF2-40B4-BE49-F238E27FC236}">
                <a16:creationId xmlns:a16="http://schemas.microsoft.com/office/drawing/2014/main" id="{86E8A81A-B8E5-BA4C-A9B6-4DECB3733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3" r="2797" b="1"/>
          <a:stretch/>
        </p:blipFill>
        <p:spPr>
          <a:xfrm>
            <a:off x="1722" y="10"/>
            <a:ext cx="5546899" cy="4470857"/>
          </a:xfrm>
          <a:prstGeom prst="rect">
            <a:avLst/>
          </a:prstGeom>
        </p:spPr>
      </p:pic>
      <p:pic>
        <p:nvPicPr>
          <p:cNvPr id="7" name="Immagine 6" descr="Immagine che contiene interni, parete, ingombro&#10;&#10;Descrizione generata automaticamente">
            <a:extLst>
              <a:ext uri="{FF2B5EF4-FFF2-40B4-BE49-F238E27FC236}">
                <a16:creationId xmlns:a16="http://schemas.microsoft.com/office/drawing/2014/main" id="{F85B0749-0211-EA45-B5CC-E94CC9B57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5" b="14090"/>
          <a:stretch/>
        </p:blipFill>
        <p:spPr>
          <a:xfrm>
            <a:off x="5624422" y="-2"/>
            <a:ext cx="3516789" cy="2228757"/>
          </a:xfrm>
          <a:prstGeom prst="rect">
            <a:avLst/>
          </a:prstGeom>
        </p:spPr>
      </p:pic>
      <p:pic>
        <p:nvPicPr>
          <p:cNvPr id="3" name="Immagine 2" descr="Immagine che contiene interni, colorato, abiti, disordinato&#10;&#10;Descrizione generata automaticamente">
            <a:extLst>
              <a:ext uri="{FF2B5EF4-FFF2-40B4-BE49-F238E27FC236}">
                <a16:creationId xmlns:a16="http://schemas.microsoft.com/office/drawing/2014/main" id="{E45DDC85-9DC0-034F-89FE-B754CC111D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31" r="31911" b="-3"/>
          <a:stretch/>
        </p:blipFill>
        <p:spPr>
          <a:xfrm rot="5400000">
            <a:off x="6313912" y="1634729"/>
            <a:ext cx="2133380" cy="3512199"/>
          </a:xfrm>
          <a:prstGeom prst="rect">
            <a:avLst/>
          </a:prstGeom>
        </p:spPr>
      </p:pic>
      <p:pic>
        <p:nvPicPr>
          <p:cNvPr id="9" name="Immagine 8" descr="Immagine che contiene interni, piatto, cibo, colazione&#10;&#10;Descrizione generata automaticamente">
            <a:extLst>
              <a:ext uri="{FF2B5EF4-FFF2-40B4-BE49-F238E27FC236}">
                <a16:creationId xmlns:a16="http://schemas.microsoft.com/office/drawing/2014/main" id="{A4EABF61-18CA-3840-9FA5-8A8705DE50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92" r="6" b="1469"/>
          <a:stretch/>
        </p:blipFill>
        <p:spPr>
          <a:xfrm>
            <a:off x="-2787" y="4566250"/>
            <a:ext cx="3470605" cy="2291750"/>
          </a:xfrm>
          <a:prstGeom prst="rect">
            <a:avLst/>
          </a:prstGeom>
        </p:spPr>
      </p:pic>
      <p:pic>
        <p:nvPicPr>
          <p:cNvPr id="5" name="Immagine 4" descr="Immagine che contiene testo, interni, stazionario, busta&#10;&#10;Descrizione generata automaticamente">
            <a:extLst>
              <a:ext uri="{FF2B5EF4-FFF2-40B4-BE49-F238E27FC236}">
                <a16:creationId xmlns:a16="http://schemas.microsoft.com/office/drawing/2014/main" id="{54E5E7F4-6F15-E342-9C37-7D5151618F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496" r="1" b="26908"/>
          <a:stretch/>
        </p:blipFill>
        <p:spPr>
          <a:xfrm>
            <a:off x="3535440" y="4566250"/>
            <a:ext cx="5596755" cy="229175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CECF19-1411-2A4E-BBDE-72833F80510C}"/>
              </a:ext>
            </a:extLst>
          </p:cNvPr>
          <p:cNvSpPr txBox="1"/>
          <p:nvPr/>
        </p:nvSpPr>
        <p:spPr>
          <a:xfrm>
            <a:off x="112734" y="3927109"/>
            <a:ext cx="5711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Bradley Hand" pitchFamily="2" charset="77"/>
              </a:rPr>
              <a:t>…festeggiamo Santa Lucia…</a:t>
            </a:r>
          </a:p>
        </p:txBody>
      </p:sp>
    </p:spTree>
    <p:extLst>
      <p:ext uri="{BB962C8B-B14F-4D97-AF65-F5344CB8AC3E}">
        <p14:creationId xmlns:p14="http://schemas.microsoft.com/office/powerpoint/2010/main" val="3706011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237" y="0"/>
            <a:ext cx="4210162" cy="3957065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237" y="1"/>
            <a:ext cx="4097175" cy="3853446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6725" y="2900935"/>
            <a:ext cx="4517274" cy="3957065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7817" y="3002025"/>
            <a:ext cx="4416183" cy="3855974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11586" y="2247666"/>
            <a:ext cx="3429000" cy="3429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4456" y="2350536"/>
            <a:ext cx="3223260" cy="322326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Immagine 10" descr="Immagine che contiene persona, parete, uomo, mano&#10;&#10;Descrizione generata automaticamente">
            <a:extLst>
              <a:ext uri="{FF2B5EF4-FFF2-40B4-BE49-F238E27FC236}">
                <a16:creationId xmlns:a16="http://schemas.microsoft.com/office/drawing/2014/main" id="{9561AEB1-CD93-4047-B987-897E89E5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5204" y="447940"/>
            <a:ext cx="2737852" cy="2053389"/>
          </a:xfrm>
          <a:prstGeom prst="rect">
            <a:avLst/>
          </a:prstGeom>
        </p:spPr>
      </p:pic>
      <p:pic>
        <p:nvPicPr>
          <p:cNvPr id="7" name="Immagine 6" descr="Immagine che contiene persona, parete, interni&#10;&#10;Descrizione generata automaticamente">
            <a:extLst>
              <a:ext uri="{FF2B5EF4-FFF2-40B4-BE49-F238E27FC236}">
                <a16:creationId xmlns:a16="http://schemas.microsoft.com/office/drawing/2014/main" id="{39DA0584-11AD-6348-BAE3-EE841D4E3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99212" y="457689"/>
            <a:ext cx="2260186" cy="1695139"/>
          </a:xfrm>
          <a:prstGeom prst="rect">
            <a:avLst/>
          </a:prstGeom>
        </p:spPr>
      </p:pic>
      <p:pic>
        <p:nvPicPr>
          <p:cNvPr id="9" name="Immagine 8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01478F36-5F10-424B-B1F1-2FBE90EC2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1171" y="5086787"/>
            <a:ext cx="1573008" cy="1179756"/>
          </a:xfrm>
          <a:prstGeom prst="rect">
            <a:avLst/>
          </a:prstGeom>
        </p:spPr>
      </p:pic>
      <p:pic>
        <p:nvPicPr>
          <p:cNvPr id="5" name="Immagine 4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12D2EB76-1CE3-2B40-868F-A6F97CE15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126019" y="3153313"/>
            <a:ext cx="2185826" cy="1639369"/>
          </a:xfrm>
          <a:prstGeom prst="rect">
            <a:avLst/>
          </a:prstGeom>
        </p:spPr>
      </p:pic>
      <p:pic>
        <p:nvPicPr>
          <p:cNvPr id="13" name="Immagine 12" descr="Immagine che contiene testo, parete, interni&#10;&#10;Descrizione generata automaticamente">
            <a:extLst>
              <a:ext uri="{FF2B5EF4-FFF2-40B4-BE49-F238E27FC236}">
                <a16:creationId xmlns:a16="http://schemas.microsoft.com/office/drawing/2014/main" id="{62EB584A-CB7C-414F-B807-58DBEBB15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85" t="2158" r="3838" b="29730"/>
          <a:stretch/>
        </p:blipFill>
        <p:spPr>
          <a:xfrm rot="5400000">
            <a:off x="6129694" y="4210894"/>
            <a:ext cx="2462982" cy="171003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CF2B44B-7A2C-CF40-88A9-CD4CA346A923}"/>
              </a:ext>
            </a:extLst>
          </p:cNvPr>
          <p:cNvSpPr txBox="1"/>
          <p:nvPr/>
        </p:nvSpPr>
        <p:spPr>
          <a:xfrm>
            <a:off x="4421688" y="475049"/>
            <a:ext cx="1518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Bradley Hand" pitchFamily="2" charset="77"/>
              </a:rPr>
              <a:t>…ci godiamo spettacoli magici…</a:t>
            </a:r>
          </a:p>
        </p:txBody>
      </p:sp>
    </p:spTree>
    <p:extLst>
      <p:ext uri="{BB962C8B-B14F-4D97-AF65-F5344CB8AC3E}">
        <p14:creationId xmlns:p14="http://schemas.microsoft.com/office/powerpoint/2010/main" val="322572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4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Immagine 24" descr="Immagine che contiene erba, albero, esterni, parecchi&#10;&#10;Descrizione generata automaticamente">
            <a:extLst>
              <a:ext uri="{FF2B5EF4-FFF2-40B4-BE49-F238E27FC236}">
                <a16:creationId xmlns:a16="http://schemas.microsoft.com/office/drawing/2014/main" id="{BC3075F8-3194-6B4F-9FC9-34AD6B161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1" t="3" r="22667" b="-4"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29" name="Immagine 28" descr="Immagine che contiene esterni, erba, albero&#10;&#10;Descrizione generata automaticamente">
            <a:extLst>
              <a:ext uri="{FF2B5EF4-FFF2-40B4-BE49-F238E27FC236}">
                <a16:creationId xmlns:a16="http://schemas.microsoft.com/office/drawing/2014/main" id="{85780D18-5B2A-CD46-8604-00C5C7B93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58" t="-1008" r="20932" b="1006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23" name="Immagine 22" descr="Immagine che contiene albero, esterni, pianta&#10;&#10;Descrizione generata automaticamente">
            <a:extLst>
              <a:ext uri="{FF2B5EF4-FFF2-40B4-BE49-F238E27FC236}">
                <a16:creationId xmlns:a16="http://schemas.microsoft.com/office/drawing/2014/main" id="{ED911EC0-5B46-4343-805F-C7B8A2967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83" r="20373" b="-1"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27" name="Immagine 26" descr="Immagine che contiene pianta&#10;&#10;Descrizione generata automaticamente">
            <a:extLst>
              <a:ext uri="{FF2B5EF4-FFF2-40B4-BE49-F238E27FC236}">
                <a16:creationId xmlns:a16="http://schemas.microsoft.com/office/drawing/2014/main" id="{B2ADCACF-E31E-CA45-A20D-0E153FE85F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3" t="14763" r="-10813" b="18661"/>
          <a:stretch/>
        </p:blipFill>
        <p:spPr>
          <a:xfrm>
            <a:off x="-2289" y="429768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5372592-7607-6E4E-919F-D2062E725003}"/>
              </a:ext>
            </a:extLst>
          </p:cNvPr>
          <p:cNvSpPr txBox="1"/>
          <p:nvPr/>
        </p:nvSpPr>
        <p:spPr>
          <a:xfrm>
            <a:off x="4757737" y="4181474"/>
            <a:ext cx="4129361" cy="147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Bradley Hand" pitchFamily="2" charset="77"/>
                <a:ea typeface="+mj-ea"/>
                <a:cs typeface="+mj-cs"/>
              </a:rPr>
              <a:t>…</a:t>
            </a:r>
            <a:r>
              <a:rPr lang="en-US" sz="2900" dirty="0" err="1">
                <a:latin typeface="Bradley Hand" pitchFamily="2" charset="77"/>
                <a:ea typeface="+mj-ea"/>
                <a:cs typeface="+mj-cs"/>
              </a:rPr>
              <a:t>costruiamo</a:t>
            </a:r>
            <a:r>
              <a:rPr lang="en-US" sz="2900" dirty="0">
                <a:latin typeface="Bradley Hand" pitchFamily="2" charset="77"/>
                <a:ea typeface="+mj-ea"/>
                <a:cs typeface="+mj-cs"/>
              </a:rPr>
              <a:t> un</a:t>
            </a:r>
            <a:r>
              <a:rPr lang="en-US" sz="29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presepe</a:t>
            </a:r>
            <a:r>
              <a:rPr lang="en-US" sz="29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 di </a:t>
            </a:r>
            <a:r>
              <a:rPr lang="en-US" sz="29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comunità</a:t>
            </a:r>
            <a:r>
              <a:rPr lang="en-US" sz="29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, per </a:t>
            </a:r>
            <a:r>
              <a:rPr lang="en-US" sz="29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essere</a:t>
            </a:r>
            <a:r>
              <a:rPr lang="en-US" sz="29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vicini</a:t>
            </a:r>
            <a:r>
              <a:rPr lang="en-US" sz="29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anche</a:t>
            </a:r>
            <a:r>
              <a:rPr lang="en-US" sz="29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 se </a:t>
            </a:r>
            <a:r>
              <a:rPr lang="en-US" sz="2900" kern="1200" dirty="0" err="1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distanti</a:t>
            </a:r>
            <a:r>
              <a:rPr lang="en-US" sz="2900" kern="1200" dirty="0">
                <a:solidFill>
                  <a:schemeClr val="tx1"/>
                </a:solidFill>
                <a:latin typeface="Bradley Hand" pitchFamily="2" charset="77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384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4" name="Immagine 3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E6F8FEEF-4E83-A347-8E20-6DE53C8E4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68400"/>
            <a:ext cx="1714500" cy="2019300"/>
          </a:xfrm>
          <a:prstGeom prst="rect">
            <a:avLst/>
          </a:prstGeom>
        </p:spPr>
      </p:pic>
      <p:pic>
        <p:nvPicPr>
          <p:cNvPr id="5" name="Immagine 4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C69943BB-6264-E743-B5FD-7810C3747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238500"/>
            <a:ext cx="1714500" cy="2311400"/>
          </a:xfrm>
          <a:prstGeom prst="rect">
            <a:avLst/>
          </a:prstGeom>
        </p:spPr>
      </p:pic>
      <p:pic>
        <p:nvPicPr>
          <p:cNvPr id="3" name="Immagine 2" descr="Immagine che contiene persona, sorridente, colorato, decorato&#10;&#10;Descrizione generata automaticamente">
            <a:extLst>
              <a:ext uri="{FF2B5EF4-FFF2-40B4-BE49-F238E27FC236}">
                <a16:creationId xmlns:a16="http://schemas.microsoft.com/office/drawing/2014/main" id="{B10B377F-A831-464A-8979-4BFE20202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0" y="1168400"/>
            <a:ext cx="1219200" cy="1079500"/>
          </a:xfrm>
          <a:prstGeom prst="rect">
            <a:avLst/>
          </a:prstGeom>
        </p:spPr>
      </p:pic>
      <p:pic>
        <p:nvPicPr>
          <p:cNvPr id="8" name="Immagine 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BB0806FE-6A3C-F241-A4B2-9B8AF548F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0" y="2298700"/>
            <a:ext cx="1219200" cy="1549400"/>
          </a:xfrm>
          <a:prstGeom prst="rect">
            <a:avLst/>
          </a:prstGeom>
        </p:spPr>
      </p:pic>
      <p:pic>
        <p:nvPicPr>
          <p:cNvPr id="10" name="Immagine 9" descr="Immagine che contiene testo, rosso, pianta&#10;&#10;Descrizione generata automaticamente">
            <a:extLst>
              <a:ext uri="{FF2B5EF4-FFF2-40B4-BE49-F238E27FC236}">
                <a16:creationId xmlns:a16="http://schemas.microsoft.com/office/drawing/2014/main" id="{CE4ED76C-C5E9-BD40-BDE7-9F2942079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400" y="3924300"/>
            <a:ext cx="1219200" cy="1625600"/>
          </a:xfrm>
          <a:prstGeom prst="rect">
            <a:avLst/>
          </a:prstGeom>
        </p:spPr>
      </p:pic>
      <p:pic>
        <p:nvPicPr>
          <p:cNvPr id="9" name="Immagine 8" descr="Immagine che contiene persona, albero, posando&#10;&#10;Descrizione generata automaticamente">
            <a:extLst>
              <a:ext uri="{FF2B5EF4-FFF2-40B4-BE49-F238E27FC236}">
                <a16:creationId xmlns:a16="http://schemas.microsoft.com/office/drawing/2014/main" id="{91C6AD47-6800-F148-8C32-AB932C775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100" y="1168400"/>
            <a:ext cx="1104900" cy="1485900"/>
          </a:xfrm>
          <a:prstGeom prst="rect">
            <a:avLst/>
          </a:prstGeom>
        </p:spPr>
      </p:pic>
      <p:pic>
        <p:nvPicPr>
          <p:cNvPr id="11" name="Immagine 10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821B14D5-C481-8645-A20F-FFD5C6A6E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7100" y="2717800"/>
            <a:ext cx="1104900" cy="1206500"/>
          </a:xfrm>
          <a:prstGeom prst="rect">
            <a:avLst/>
          </a:prstGeom>
        </p:spPr>
      </p:pic>
      <p:pic>
        <p:nvPicPr>
          <p:cNvPr id="6" name="Immagine 5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CFECFCA0-910F-2949-89A1-7B27A462B4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00" y="3975100"/>
            <a:ext cx="1104900" cy="1574800"/>
          </a:xfrm>
          <a:prstGeom prst="rect">
            <a:avLst/>
          </a:prstGeom>
        </p:spPr>
      </p:pic>
      <p:pic>
        <p:nvPicPr>
          <p:cNvPr id="2" name="Immagine 1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D464B2FD-5ABD-5F45-8825-CDFB0082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2800" y="1168400"/>
            <a:ext cx="1371600" cy="1828800"/>
          </a:xfrm>
          <a:prstGeom prst="rect">
            <a:avLst/>
          </a:prstGeom>
        </p:spPr>
      </p:pic>
      <p:pic>
        <p:nvPicPr>
          <p:cNvPr id="7" name="Immagine 6" descr="Immagine che contiene farcito&#10;&#10;Descrizione generata automaticamente">
            <a:extLst>
              <a:ext uri="{FF2B5EF4-FFF2-40B4-BE49-F238E27FC236}">
                <a16:creationId xmlns:a16="http://schemas.microsoft.com/office/drawing/2014/main" id="{89BE8C5B-CF37-4A46-8C93-EBDF9CCE50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2800" y="3060700"/>
            <a:ext cx="1371600" cy="24892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31DF6C8-0A77-4845-88A6-CD86F6BFB998}"/>
              </a:ext>
            </a:extLst>
          </p:cNvPr>
          <p:cNvSpPr txBox="1"/>
          <p:nvPr/>
        </p:nvSpPr>
        <p:spPr>
          <a:xfrm>
            <a:off x="1463873" y="405825"/>
            <a:ext cx="608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Bradley Hand" pitchFamily="2" charset="77"/>
              </a:rPr>
              <a:t>Buon Natale e felice anno nuovo!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D2E2ABF-95C6-6F41-BA17-184C18E75A60}"/>
              </a:ext>
            </a:extLst>
          </p:cNvPr>
          <p:cNvSpPr txBox="1"/>
          <p:nvPr/>
        </p:nvSpPr>
        <p:spPr>
          <a:xfrm>
            <a:off x="1553227" y="6100175"/>
            <a:ext cx="599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Bradley Hand" pitchFamily="2" charset="77"/>
              </a:rPr>
              <a:t>Scuola dell’infanzia Stella del Mattino</a:t>
            </a:r>
          </a:p>
        </p:txBody>
      </p:sp>
    </p:spTree>
    <p:extLst>
      <p:ext uri="{BB962C8B-B14F-4D97-AF65-F5344CB8AC3E}">
        <p14:creationId xmlns:p14="http://schemas.microsoft.com/office/powerpoint/2010/main" val="33697811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</Words>
  <Application>Microsoft Macintosh PowerPoint</Application>
  <PresentationFormat>Presentazione su schermo (4:3)</PresentationFormat>
  <Paragraphs>9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Meiryo</vt:lpstr>
      <vt:lpstr>Arial</vt:lpstr>
      <vt:lpstr>Bradley Hand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Guglielmi Ilaria</dc:creator>
  <cp:lastModifiedBy>Guglielmi Ilaria</cp:lastModifiedBy>
  <cp:revision>1</cp:revision>
  <dcterms:created xsi:type="dcterms:W3CDTF">2020-12-29T15:43:56Z</dcterms:created>
  <dcterms:modified xsi:type="dcterms:W3CDTF">2020-12-29T15:46:44Z</dcterms:modified>
</cp:coreProperties>
</file>